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9" r:id="rId9"/>
    <p:sldId id="268" r:id="rId10"/>
    <p:sldId id="263" r:id="rId11"/>
    <p:sldId id="264" r:id="rId12"/>
    <p:sldId id="265" r:id="rId13"/>
    <p:sldId id="273" r:id="rId14"/>
    <p:sldId id="272" r:id="rId15"/>
    <p:sldId id="271" r:id="rId16"/>
    <p:sldId id="274" r:id="rId17"/>
    <p:sldId id="270" r:id="rId18"/>
    <p:sldId id="266" r:id="rId19"/>
    <p:sldId id="276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68" d="100"/>
          <a:sy n="68" d="100"/>
        </p:scale>
        <p:origin x="-10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7/12/2017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7/12/2017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7/12/2017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196" y="1822640"/>
            <a:ext cx="7766936" cy="1646302"/>
          </a:xfrm>
        </p:spPr>
        <p:txBody>
          <a:bodyPr/>
          <a:lstStyle/>
          <a:p>
            <a:r>
              <a:rPr lang="ru-RU" dirty="0" smtClean="0">
                <a:latin typeface="a_AvanteCpsLCBrk" panose="020B0402020202020204" pitchFamily="34" charset="-52"/>
              </a:rPr>
              <a:t>Изготовление пластилинового человечка</a:t>
            </a:r>
            <a:endParaRPr lang="ru-RU" dirty="0">
              <a:latin typeface="a_AvanteCpsLCBrk" panose="020B0402020202020204" pitchFamily="34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84723" y="3468942"/>
            <a:ext cx="7766936" cy="1096899"/>
          </a:xfrm>
        </p:spPr>
        <p:txBody>
          <a:bodyPr/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a_AvanteCpsLCBrk" panose="020B0402020202020204" pitchFamily="34" charset="-52"/>
              </a:rPr>
              <a:t>Мастер-класс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a_AvanteCpsLCBrk" panose="020B0402020202020204" pitchFamily="34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645794"/>
            <a:ext cx="4125191" cy="4125191"/>
          </a:xfrm>
          <a:prstGeom prst="rect">
            <a:avLst/>
          </a:prstGeom>
          <a:effectLst>
            <a:glow rad="190500">
              <a:schemeClr val="accent1">
                <a:alpha val="99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052" y="166157"/>
            <a:ext cx="1352550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06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52" y="166157"/>
            <a:ext cx="1352550" cy="14382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535" y="1909232"/>
            <a:ext cx="4296041" cy="4304416"/>
          </a:xfrm>
          <a:prstGeom prst="rect">
            <a:avLst/>
          </a:prstGeom>
          <a:effectLst>
            <a:glow rad="215900">
              <a:schemeClr val="accent1">
                <a:alpha val="99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576" y="166157"/>
            <a:ext cx="4803648" cy="4803648"/>
          </a:xfrm>
          <a:prstGeom prst="rect">
            <a:avLst/>
          </a:prstGeom>
          <a:effectLst>
            <a:glow rad="215900">
              <a:schemeClr val="accent1">
                <a:alpha val="99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7394" y="2693124"/>
            <a:ext cx="3520524" cy="3520524"/>
          </a:xfrm>
          <a:prstGeom prst="rect">
            <a:avLst/>
          </a:prstGeom>
          <a:effectLst>
            <a:glow rad="215900">
              <a:schemeClr val="accent1">
                <a:alpha val="99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7976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52" y="166157"/>
            <a:ext cx="1352550" cy="14382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24" y="1766108"/>
            <a:ext cx="5091892" cy="5091892"/>
          </a:xfrm>
          <a:prstGeom prst="rect">
            <a:avLst/>
          </a:prstGeom>
          <a:effectLst>
            <a:glow rad="203200">
              <a:schemeClr val="accent1">
                <a:alpha val="99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2948" y="471410"/>
            <a:ext cx="5187698" cy="5197870"/>
          </a:xfrm>
          <a:prstGeom prst="rect">
            <a:avLst/>
          </a:prstGeom>
          <a:effectLst>
            <a:glow rad="203200">
              <a:schemeClr val="accent1">
                <a:alpha val="99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0963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52" y="166157"/>
            <a:ext cx="1352550" cy="14382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37" y="1886571"/>
            <a:ext cx="4971429" cy="4971429"/>
          </a:xfrm>
          <a:prstGeom prst="rect">
            <a:avLst/>
          </a:prstGeom>
          <a:effectLst>
            <a:glow rad="254000">
              <a:schemeClr val="accent1">
                <a:alpha val="99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054" y="166157"/>
            <a:ext cx="3914757" cy="3925910"/>
          </a:xfrm>
          <a:prstGeom prst="rect">
            <a:avLst/>
          </a:prstGeom>
          <a:effectLst>
            <a:glow rad="254000">
              <a:schemeClr val="accent1">
                <a:alpha val="99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3024" y="2641135"/>
            <a:ext cx="3803904" cy="3814529"/>
          </a:xfrm>
          <a:prstGeom prst="rect">
            <a:avLst/>
          </a:prstGeom>
          <a:effectLst>
            <a:glow rad="254000">
              <a:schemeClr val="accent1">
                <a:alpha val="99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4312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52" y="166157"/>
            <a:ext cx="1352550" cy="14382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47" y="2014927"/>
            <a:ext cx="4233109" cy="4249742"/>
          </a:xfrm>
          <a:prstGeom prst="rect">
            <a:avLst/>
          </a:prstGeom>
          <a:effectLst>
            <a:glow rad="266700">
              <a:schemeClr val="accent1">
                <a:alpha val="98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5408" y="166157"/>
            <a:ext cx="4164967" cy="4164967"/>
          </a:xfrm>
          <a:prstGeom prst="rect">
            <a:avLst/>
          </a:prstGeom>
          <a:effectLst>
            <a:glow rad="266700">
              <a:schemeClr val="accent1">
                <a:alpha val="98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434" y="2183377"/>
            <a:ext cx="4295493" cy="4295493"/>
          </a:xfrm>
          <a:prstGeom prst="rect">
            <a:avLst/>
          </a:prstGeom>
          <a:effectLst>
            <a:glow rad="266700">
              <a:schemeClr val="accent1">
                <a:alpha val="98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7484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52" y="166157"/>
            <a:ext cx="1352550" cy="14382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44" y="1856371"/>
            <a:ext cx="5001629" cy="5001629"/>
          </a:xfrm>
          <a:prstGeom prst="rect">
            <a:avLst/>
          </a:prstGeom>
          <a:effectLst>
            <a:glow rad="203200">
              <a:schemeClr val="accent1">
                <a:alpha val="99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3128" y="351878"/>
            <a:ext cx="3892348" cy="3903130"/>
          </a:xfrm>
          <a:prstGeom prst="rect">
            <a:avLst/>
          </a:prstGeom>
          <a:effectLst>
            <a:glow rad="203200">
              <a:schemeClr val="accent1">
                <a:alpha val="99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4705" y="2877312"/>
            <a:ext cx="3880104" cy="3880104"/>
          </a:xfrm>
          <a:prstGeom prst="rect">
            <a:avLst/>
          </a:prstGeom>
          <a:effectLst>
            <a:glow rad="203200">
              <a:schemeClr val="accent1">
                <a:alpha val="99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4290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52" y="166157"/>
            <a:ext cx="1352550" cy="14382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270" y="1819656"/>
            <a:ext cx="4915778" cy="4915778"/>
          </a:xfrm>
          <a:prstGeom prst="rect">
            <a:avLst/>
          </a:prstGeom>
          <a:effectLst>
            <a:glow rad="177800">
              <a:schemeClr val="accent1">
                <a:alpha val="99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3915" y="166157"/>
            <a:ext cx="5271666" cy="5271666"/>
          </a:xfrm>
          <a:prstGeom prst="rect">
            <a:avLst/>
          </a:prstGeom>
          <a:effectLst>
            <a:glow rad="177800">
              <a:schemeClr val="accent1">
                <a:alpha val="99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8882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52" y="166157"/>
            <a:ext cx="1352550" cy="14382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500" y="1721404"/>
            <a:ext cx="4962860" cy="4962860"/>
          </a:xfrm>
          <a:prstGeom prst="rect">
            <a:avLst/>
          </a:prstGeom>
          <a:effectLst>
            <a:glow rad="203200">
              <a:schemeClr val="accent1">
                <a:alpha val="97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2358" y="166157"/>
            <a:ext cx="5711002" cy="5711002"/>
          </a:xfrm>
          <a:prstGeom prst="rect">
            <a:avLst/>
          </a:prstGeom>
          <a:effectLst>
            <a:glow rad="203200">
              <a:schemeClr val="accent1">
                <a:alpha val="97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5864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52" y="166157"/>
            <a:ext cx="1352550" cy="14382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39" y="1621424"/>
            <a:ext cx="5020170" cy="5020170"/>
          </a:xfrm>
          <a:prstGeom prst="rect">
            <a:avLst/>
          </a:prstGeom>
          <a:effectLst>
            <a:glow rad="190500">
              <a:schemeClr val="accent1">
                <a:alpha val="99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1420" y="166157"/>
            <a:ext cx="3738196" cy="3738196"/>
          </a:xfrm>
          <a:prstGeom prst="rect">
            <a:avLst/>
          </a:prstGeom>
          <a:effectLst>
            <a:glow rad="190500">
              <a:schemeClr val="accent1">
                <a:alpha val="99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6706" y="2517223"/>
            <a:ext cx="4124371" cy="4124371"/>
          </a:xfrm>
          <a:prstGeom prst="rect">
            <a:avLst/>
          </a:prstGeom>
          <a:effectLst>
            <a:glow rad="190500">
              <a:schemeClr val="accent1">
                <a:alpha val="99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9743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52" y="166157"/>
            <a:ext cx="1352550" cy="14382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63" y="1792395"/>
            <a:ext cx="5065605" cy="5065605"/>
          </a:xfrm>
          <a:prstGeom prst="rect">
            <a:avLst/>
          </a:prstGeom>
          <a:effectLst>
            <a:glow rad="203200">
              <a:schemeClr val="accent1">
                <a:alpha val="98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5440" y="568493"/>
            <a:ext cx="5254752" cy="5254752"/>
          </a:xfrm>
          <a:prstGeom prst="rect">
            <a:avLst/>
          </a:prstGeom>
          <a:effectLst>
            <a:glow rad="203200">
              <a:schemeClr val="accent1">
                <a:alpha val="98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3300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52" y="166157"/>
            <a:ext cx="1352550" cy="14382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36" y="1755681"/>
            <a:ext cx="4801900" cy="4814671"/>
          </a:xfrm>
          <a:prstGeom prst="rect">
            <a:avLst/>
          </a:prstGeom>
          <a:effectLst>
            <a:glow rad="190500">
              <a:schemeClr val="accent1">
                <a:alpha val="99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5750" y="0"/>
            <a:ext cx="4359209" cy="4359209"/>
          </a:xfrm>
          <a:prstGeom prst="rect">
            <a:avLst/>
          </a:prstGeom>
          <a:effectLst>
            <a:glow rad="190500">
              <a:schemeClr val="accent1">
                <a:alpha val="99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0032" y="2959209"/>
            <a:ext cx="3777440" cy="3777440"/>
          </a:xfrm>
          <a:prstGeom prst="rect">
            <a:avLst/>
          </a:prstGeom>
          <a:effectLst>
            <a:glow rad="190500">
              <a:schemeClr val="accent1">
                <a:alpha val="99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544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52" y="166157"/>
            <a:ext cx="1352550" cy="14382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994" y="1767746"/>
            <a:ext cx="4590476" cy="4590476"/>
          </a:xfrm>
          <a:prstGeom prst="rect">
            <a:avLst/>
          </a:prstGeom>
          <a:effectLst>
            <a:glow rad="254000">
              <a:schemeClr val="accent1"/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4311" y="438911"/>
            <a:ext cx="4993829" cy="4993829"/>
          </a:xfrm>
          <a:prstGeom prst="rect">
            <a:avLst/>
          </a:prstGeom>
          <a:effectLst>
            <a:glow rad="254000">
              <a:schemeClr val="accent1"/>
            </a:glow>
          </a:effectLst>
        </p:spPr>
      </p:pic>
    </p:spTree>
    <p:extLst>
      <p:ext uri="{BB962C8B-B14F-4D97-AF65-F5344CB8AC3E}">
        <p14:creationId xmlns:p14="http://schemas.microsoft.com/office/powerpoint/2010/main" val="153167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52" y="166157"/>
            <a:ext cx="1352550" cy="14382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5080" y="166157"/>
            <a:ext cx="6635496" cy="6635496"/>
          </a:xfrm>
          <a:prstGeom prst="rect">
            <a:avLst/>
          </a:prstGeom>
          <a:effectLst>
            <a:glow rad="152400">
              <a:schemeClr val="accent1">
                <a:alpha val="99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0578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52" y="166157"/>
            <a:ext cx="1352550" cy="14382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734312"/>
            <a:ext cx="4899896" cy="4899896"/>
          </a:xfrm>
          <a:prstGeom prst="rect">
            <a:avLst/>
          </a:prstGeom>
          <a:effectLst>
            <a:glow rad="292100">
              <a:schemeClr val="accent1">
                <a:alpha val="91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7043" y="166157"/>
            <a:ext cx="5113461" cy="5123688"/>
          </a:xfrm>
          <a:prstGeom prst="rect">
            <a:avLst/>
          </a:prstGeom>
          <a:effectLst>
            <a:glow rad="292100">
              <a:schemeClr val="accent1">
                <a:alpha val="91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7410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52" y="166157"/>
            <a:ext cx="1352550" cy="14382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342" y="1604432"/>
            <a:ext cx="5047619" cy="5047619"/>
          </a:xfrm>
          <a:prstGeom prst="rect">
            <a:avLst/>
          </a:prstGeom>
          <a:effectLst>
            <a:glow rad="254000">
              <a:schemeClr val="accent1">
                <a:alpha val="98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5313" y="275919"/>
            <a:ext cx="5070864" cy="5083172"/>
          </a:xfrm>
          <a:prstGeom prst="rect">
            <a:avLst/>
          </a:prstGeom>
          <a:effectLst>
            <a:glow rad="254000">
              <a:schemeClr val="accent1">
                <a:alpha val="98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0759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52" y="166157"/>
            <a:ext cx="1352550" cy="14382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71" y="1604432"/>
            <a:ext cx="5241886" cy="5241886"/>
          </a:xfrm>
          <a:prstGeom prst="rect">
            <a:avLst/>
          </a:prstGeom>
          <a:effectLst>
            <a:glow rad="228600">
              <a:schemeClr val="accent1">
                <a:alpha val="99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2707" y="177839"/>
            <a:ext cx="5241886" cy="5252853"/>
          </a:xfrm>
          <a:prstGeom prst="rect">
            <a:avLst/>
          </a:prstGeom>
          <a:effectLst>
            <a:glow rad="228600">
              <a:schemeClr val="accent1">
                <a:alpha val="99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5423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52" y="166157"/>
            <a:ext cx="1352550" cy="14382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36" y="1604432"/>
            <a:ext cx="5208348" cy="5218561"/>
          </a:xfrm>
          <a:prstGeom prst="rect">
            <a:avLst/>
          </a:prstGeom>
          <a:effectLst>
            <a:glow rad="241300">
              <a:schemeClr val="accent1">
                <a:alpha val="99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2819" y="409615"/>
            <a:ext cx="5218561" cy="5218561"/>
          </a:xfrm>
          <a:prstGeom prst="rect">
            <a:avLst/>
          </a:prstGeom>
          <a:effectLst>
            <a:glow rad="241300">
              <a:schemeClr val="accent1">
                <a:alpha val="99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0892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52" y="166157"/>
            <a:ext cx="1352550" cy="14382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018" y="1629429"/>
            <a:ext cx="5228571" cy="5228571"/>
          </a:xfrm>
          <a:prstGeom prst="rect">
            <a:avLst/>
          </a:prstGeom>
          <a:effectLst>
            <a:glow rad="190500">
              <a:schemeClr val="accent1">
                <a:alpha val="98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7023" y="166157"/>
            <a:ext cx="5523809" cy="5523809"/>
          </a:xfrm>
          <a:prstGeom prst="rect">
            <a:avLst/>
          </a:prstGeom>
          <a:effectLst>
            <a:glow rad="190500">
              <a:schemeClr val="accent1">
                <a:alpha val="98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1487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52" y="166157"/>
            <a:ext cx="1352550" cy="14382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505" y="1685654"/>
            <a:ext cx="5172346" cy="5172346"/>
          </a:xfrm>
          <a:prstGeom prst="rect">
            <a:avLst/>
          </a:prstGeom>
          <a:effectLst>
            <a:glow rad="266700">
              <a:schemeClr val="accent1">
                <a:alpha val="98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2262" y="166157"/>
            <a:ext cx="4420147" cy="4420147"/>
          </a:xfrm>
          <a:prstGeom prst="rect">
            <a:avLst/>
          </a:prstGeom>
          <a:effectLst>
            <a:glow rad="266700">
              <a:schemeClr val="accent1">
                <a:alpha val="98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1906" y="3078876"/>
            <a:ext cx="3612558" cy="3612558"/>
          </a:xfrm>
          <a:prstGeom prst="rect">
            <a:avLst/>
          </a:prstGeom>
          <a:effectLst>
            <a:glow rad="266700">
              <a:schemeClr val="accent1">
                <a:alpha val="98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4962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52" y="166157"/>
            <a:ext cx="1352550" cy="14382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79" y="1753238"/>
            <a:ext cx="5104762" cy="5104762"/>
          </a:xfrm>
          <a:prstGeom prst="rect">
            <a:avLst/>
          </a:prstGeom>
          <a:effectLst>
            <a:glow rad="330200">
              <a:schemeClr val="accent1">
                <a:alpha val="98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874" y="429906"/>
            <a:ext cx="5266667" cy="5266667"/>
          </a:xfrm>
          <a:prstGeom prst="rect">
            <a:avLst/>
          </a:prstGeom>
          <a:effectLst>
            <a:glow rad="330200">
              <a:schemeClr val="accent1">
                <a:alpha val="98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3147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218</TotalTime>
  <Words>4</Words>
  <Application>Microsoft Office PowerPoint</Application>
  <PresentationFormat>Произвольный</PresentationFormat>
  <Paragraphs>2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Грань</vt:lpstr>
      <vt:lpstr>Изготовление пластилинового человечка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Изготовление пластилинового человечка</dc:title>
  <dc:creator>ksu</dc:creator>
  <cp:lastModifiedBy>victory</cp:lastModifiedBy>
  <cp:revision>7</cp:revision>
  <dcterms:created xsi:type="dcterms:W3CDTF">2016-11-24T09:12:03Z</dcterms:created>
  <dcterms:modified xsi:type="dcterms:W3CDTF">2017-07-12T11:26:21Z</dcterms:modified>
</cp:coreProperties>
</file>